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0" r:id="rId3"/>
    <p:sldId id="281" r:id="rId4"/>
    <p:sldId id="276" r:id="rId5"/>
    <p:sldId id="282" r:id="rId6"/>
    <p:sldId id="283" r:id="rId7"/>
    <p:sldId id="284" r:id="rId8"/>
    <p:sldId id="285" r:id="rId9"/>
    <p:sldId id="286" r:id="rId10"/>
    <p:sldId id="288" r:id="rId11"/>
    <p:sldId id="287" r:id="rId12"/>
    <p:sldId id="29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3B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9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2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6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7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AE09-4F4E-4B1B-B93B-506E16FA4B4B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BF33-CAC0-4F2D-92BC-5EDB0774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6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jp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4" y="2086550"/>
            <a:ext cx="4611891" cy="11598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897" y="2214935"/>
            <a:ext cx="4425543" cy="903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1" y="138346"/>
            <a:ext cx="7157686" cy="14729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970899" y="1776761"/>
            <a:ext cx="7020630" cy="4914325"/>
          </a:xfrm>
          <a:prstGeom prst="rect">
            <a:avLst/>
          </a:prstGeom>
          <a:solidFill>
            <a:srgbClr val="FFD0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897" y="2367837"/>
            <a:ext cx="49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SPONSOR BENEFITS </a:t>
            </a:r>
            <a:r>
              <a:rPr lang="en-US" sz="32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2019</a:t>
            </a:r>
            <a:endParaRPr lang="en-US" sz="32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5483" y="250838"/>
            <a:ext cx="6876585" cy="12311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CINCINNATI SISTER CITIES (INDIA)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PRESENTS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2757" y="2086550"/>
            <a:ext cx="63946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INDIAN FILM FESTIVAL        OF </a:t>
            </a:r>
          </a:p>
          <a:p>
            <a:pPr algn="ctr"/>
            <a:r>
              <a:rPr lang="en-US" sz="4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CINCINNATI</a:t>
            </a:r>
          </a:p>
          <a:p>
            <a:r>
              <a:rPr lang="en-US" sz="3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“Engage Diversity Through Film”</a:t>
            </a:r>
          </a:p>
          <a:p>
            <a:r>
              <a:rPr lang="en-US" sz="36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           SEPT </a:t>
            </a:r>
            <a:r>
              <a:rPr lang="en-US" sz="40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5-14 2019</a:t>
            </a:r>
          </a:p>
          <a:p>
            <a:pPr algn="ctr"/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At Cincinnati Art Musuem 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Esquire &amp; Kenwood Theatres</a:t>
            </a:r>
            <a:endParaRPr lang="en-US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0" y="6279949"/>
            <a:ext cx="28575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4514"/>
            <a:ext cx="2628182" cy="68434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084" y="1535502"/>
            <a:ext cx="6670218" cy="429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8" y="271688"/>
            <a:ext cx="2229077" cy="54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2866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073" y="1483024"/>
            <a:ext cx="5951595" cy="245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7" y="518431"/>
            <a:ext cx="2185535" cy="55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2866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7" y="518431"/>
            <a:ext cx="2185535" cy="5555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51" y="93014"/>
            <a:ext cx="9322905" cy="68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1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22" y="-160934"/>
            <a:ext cx="6427690" cy="607161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22" y="5553189"/>
            <a:ext cx="1635213" cy="513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42" y="5655835"/>
            <a:ext cx="2857500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77" y="5303547"/>
            <a:ext cx="1316935" cy="607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34" y="6174924"/>
            <a:ext cx="1475934" cy="329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97" y="5894593"/>
            <a:ext cx="1380335" cy="634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23471" y="6174924"/>
            <a:ext cx="2040460" cy="2816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6365" y="6179269"/>
            <a:ext cx="1709532" cy="3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45" y="-409575"/>
            <a:ext cx="10532678" cy="542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5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139" y="575092"/>
            <a:ext cx="8552937" cy="485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" y="0"/>
            <a:ext cx="2690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76" y="156112"/>
            <a:ext cx="6349043" cy="1126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05" y="1490542"/>
            <a:ext cx="8388373" cy="4553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7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2805078" cy="68074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008" y="1245759"/>
            <a:ext cx="212506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INDIAN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FILM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FESTIVAL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CINCINATI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&amp;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OHIO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SEPT 5-12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180" y="1489494"/>
            <a:ext cx="6280569" cy="5318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0" y="614512"/>
            <a:ext cx="2339821" cy="5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2891552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723" y="1245759"/>
            <a:ext cx="227070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INDIAN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FILM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FESTIVAL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CINCINNATI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&amp;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OHIO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SEPT 5-12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01" y="1455828"/>
            <a:ext cx="6784611" cy="5064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297543"/>
            <a:ext cx="2314843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5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800" y="0"/>
            <a:ext cx="276604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7723" y="1245759"/>
            <a:ext cx="242963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INDIAN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FILM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FESTIVAL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CINCINNATI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&amp;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OHIO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SEPT 5-12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158" y="1460739"/>
            <a:ext cx="6410824" cy="5076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3" y="409154"/>
            <a:ext cx="2188336" cy="53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6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0"/>
            <a:ext cx="270691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9332" y="1245759"/>
            <a:ext cx="190641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INDIAN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FILM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FESTIVAL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CINCINN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&amp;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OHIO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</a:rPr>
              <a:t>SEPT 5-1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25" y="1535501"/>
            <a:ext cx="6666289" cy="4620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3" y="665810"/>
            <a:ext cx="2287500" cy="55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2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95" y="409154"/>
            <a:ext cx="6349043" cy="1126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267" y="21771"/>
            <a:ext cx="2740448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0033" y="1245759"/>
            <a:ext cx="12250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600" b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&amp;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OHIO</a:t>
            </a:r>
            <a:br>
              <a:rPr lang="en-US" sz="3600" b="1" dirty="0" smtClean="0">
                <a:ln/>
                <a:solidFill>
                  <a:schemeClr val="accent4"/>
                </a:solidFill>
              </a:rPr>
            </a:br>
            <a:endParaRPr lang="en-US" sz="3600" b="1" dirty="0" smtClean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92" y="1472242"/>
            <a:ext cx="6179063" cy="47425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2" y="634900"/>
            <a:ext cx="2262764" cy="53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4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45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Devanagari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Cincinnati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Ratee Apana</dc:creator>
  <cp:lastModifiedBy>Ratee Apana</cp:lastModifiedBy>
  <cp:revision>38</cp:revision>
  <dcterms:created xsi:type="dcterms:W3CDTF">2017-05-04T14:32:59Z</dcterms:created>
  <dcterms:modified xsi:type="dcterms:W3CDTF">2019-07-18T21:40:58Z</dcterms:modified>
</cp:coreProperties>
</file>