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260" r:id="rId3"/>
    <p:sldId id="259" r:id="rId4"/>
    <p:sldId id="365" r:id="rId5"/>
    <p:sldId id="378" r:id="rId6"/>
    <p:sldId id="371" r:id="rId7"/>
    <p:sldId id="372" r:id="rId8"/>
    <p:sldId id="373" r:id="rId9"/>
    <p:sldId id="374" r:id="rId10"/>
    <p:sldId id="375" r:id="rId11"/>
    <p:sldId id="376" r:id="rId12"/>
    <p:sldId id="377" r:id="rId13"/>
    <p:sldId id="268" r:id="rId14"/>
    <p:sldId id="288" r:id="rId15"/>
    <p:sldId id="271" r:id="rId16"/>
    <p:sldId id="299" r:id="rId17"/>
    <p:sldId id="278" r:id="rId18"/>
    <p:sldId id="328" r:id="rId19"/>
    <p:sldId id="312" r:id="rId20"/>
    <p:sldId id="280" r:id="rId21"/>
    <p:sldId id="303" r:id="rId22"/>
    <p:sldId id="337" r:id="rId23"/>
    <p:sldId id="358" r:id="rId24"/>
    <p:sldId id="345" r:id="rId25"/>
    <p:sldId id="341" r:id="rId26"/>
    <p:sldId id="313" r:id="rId27"/>
    <p:sldId id="368" r:id="rId28"/>
    <p:sldId id="356" r:id="rId29"/>
    <p:sldId id="379" r:id="rId30"/>
    <p:sldId id="338" r:id="rId31"/>
    <p:sldId id="354" r:id="rId32"/>
    <p:sldId id="350" r:id="rId33"/>
    <p:sldId id="352" r:id="rId34"/>
    <p:sldId id="336" r:id="rId35"/>
    <p:sldId id="348" r:id="rId36"/>
    <p:sldId id="369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CA1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58" autoAdjust="0"/>
    <p:restoredTop sz="94660"/>
  </p:normalViewPr>
  <p:slideViewPr>
    <p:cSldViewPr>
      <p:cViewPr>
        <p:scale>
          <a:sx n="99" d="100"/>
          <a:sy n="99" d="100"/>
        </p:scale>
        <p:origin x="561" y="5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C80B21-EAD3-4EA7-B1B4-6183222DF6C8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2BD09F-D71A-4908-BF38-D6E115DE6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411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5AFA1-C0E5-4544-A1F6-328570662985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DE031-FB0E-4E33-B56D-D2E4E4A8AC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09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5AFA1-C0E5-4544-A1F6-328570662985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DE031-FB0E-4E33-B56D-D2E4E4A8AC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674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5AFA1-C0E5-4544-A1F6-328570662985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DE031-FB0E-4E33-B56D-D2E4E4A8AC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570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5AFA1-C0E5-4544-A1F6-328570662985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DE031-FB0E-4E33-B56D-D2E4E4A8AC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215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5AFA1-C0E5-4544-A1F6-328570662985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DE031-FB0E-4E33-B56D-D2E4E4A8AC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942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5AFA1-C0E5-4544-A1F6-328570662985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DE031-FB0E-4E33-B56D-D2E4E4A8AC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292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5AFA1-C0E5-4544-A1F6-328570662985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DE031-FB0E-4E33-B56D-D2E4E4A8AC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361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5AFA1-C0E5-4544-A1F6-328570662985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DE031-FB0E-4E33-B56D-D2E4E4A8AC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374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5AFA1-C0E5-4544-A1F6-328570662985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DE031-FB0E-4E33-B56D-D2E4E4A8AC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442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5AFA1-C0E5-4544-A1F6-328570662985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DE031-FB0E-4E33-B56D-D2E4E4A8AC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104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5AFA1-C0E5-4544-A1F6-328570662985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DE031-FB0E-4E33-B56D-D2E4E4A8AC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321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45AFA1-C0E5-4544-A1F6-328570662985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4DE031-FB0E-4E33-B56D-D2E4E4A8AC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344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aolsvc.maps.aol.com/research/main.dci?url=http://aolsvc.maps.aol.com/travel&amp;map=continent,world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C:\Users\apanar\Pictures\2012-04-16 Delhi group\DSC038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"/>
            <a:ext cx="9032507" cy="682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200" y="2133600"/>
            <a:ext cx="8839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</a:rPr>
              <a:t>INDIA</a:t>
            </a:r>
          </a:p>
          <a:p>
            <a:r>
              <a:rPr lang="en-US" sz="6000" b="1" dirty="0">
                <a:solidFill>
                  <a:schemeClr val="bg1"/>
                </a:solidFill>
              </a:rPr>
              <a:t>Youth Ambassador program</a:t>
            </a:r>
          </a:p>
        </p:txBody>
      </p:sp>
    </p:spTree>
    <p:extLst>
      <p:ext uri="{BB962C8B-B14F-4D97-AF65-F5344CB8AC3E}">
        <p14:creationId xmlns:p14="http://schemas.microsoft.com/office/powerpoint/2010/main" val="5812517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Health: Make sure you inform us if you are taking any medicines</a:t>
            </a:r>
          </a:p>
          <a:p>
            <a:r>
              <a:rPr lang="en-US" dirty="0"/>
              <a:t>Inform us of Allergies.</a:t>
            </a:r>
          </a:p>
          <a:p>
            <a:r>
              <a:rPr lang="en-US" dirty="0"/>
              <a:t>Have a small first aid kit with band aids etc.</a:t>
            </a:r>
          </a:p>
          <a:p>
            <a:r>
              <a:rPr lang="en-US" dirty="0"/>
              <a:t>Belongings: Keep your bags locked at all times hotel room included.  Carry nothing expensive.  No jewelry expensive watches etc.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9781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Alcohol Policy.</a:t>
            </a:r>
          </a:p>
          <a:p>
            <a:r>
              <a:rPr lang="en-US"/>
              <a:t>Alcohol forbidden.</a:t>
            </a:r>
            <a:endParaRPr lang="en-US" dirty="0"/>
          </a:p>
          <a:p>
            <a:r>
              <a:rPr lang="en-US" dirty="0"/>
              <a:t>Absolutely forbidden to drink in hotel rooms</a:t>
            </a:r>
          </a:p>
          <a:p>
            <a:r>
              <a:rPr lang="en-US" dirty="0"/>
              <a:t>No drugs will be tolerated. </a:t>
            </a:r>
          </a:p>
        </p:txBody>
      </p:sp>
    </p:spTree>
    <p:extLst>
      <p:ext uri="{BB962C8B-B14F-4D97-AF65-F5344CB8AC3E}">
        <p14:creationId xmlns:p14="http://schemas.microsoft.com/office/powerpoint/2010/main" val="24481121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endParaRPr lang="en-US" dirty="0"/>
          </a:p>
          <a:p>
            <a:pPr lvl="0"/>
            <a:r>
              <a:rPr lang="en-US" dirty="0"/>
              <a:t>Schedule: Be flexible!  Be punctual! Follow directions ! Use common sense! Look out for each other!</a:t>
            </a:r>
          </a:p>
          <a:p>
            <a:pPr lvl="0"/>
            <a:r>
              <a:rPr lang="en-US" dirty="0"/>
              <a:t> No activity is done alone, You will always be with chaperones and a buddy from the school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53087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457200"/>
            <a:ext cx="86106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Things to get used to !</a:t>
            </a:r>
          </a:p>
          <a:p>
            <a:endParaRPr lang="en-US" sz="2400" dirty="0"/>
          </a:p>
          <a:p>
            <a:r>
              <a:rPr lang="en-US" sz="2000" dirty="0"/>
              <a:t>People dress differently.</a:t>
            </a:r>
          </a:p>
          <a:p>
            <a:r>
              <a:rPr lang="en-US" sz="2000" dirty="0"/>
              <a:t>People may look different to you. They may stare or make conversation.</a:t>
            </a:r>
          </a:p>
          <a:p>
            <a:r>
              <a:rPr lang="en-US" sz="2000" dirty="0"/>
              <a:t>Traffic is intense.</a:t>
            </a:r>
          </a:p>
          <a:p>
            <a:r>
              <a:rPr lang="en-US" sz="2000" dirty="0"/>
              <a:t>Drivers don’t keep their lanes.</a:t>
            </a:r>
          </a:p>
          <a:p>
            <a:r>
              <a:rPr lang="en-US" sz="2000" dirty="0"/>
              <a:t>You will see a lot more scooters and motorbikes.</a:t>
            </a:r>
          </a:p>
          <a:p>
            <a:r>
              <a:rPr lang="en-US" sz="2000" dirty="0"/>
              <a:t>Cars are smaller.</a:t>
            </a:r>
          </a:p>
          <a:p>
            <a:r>
              <a:rPr lang="en-US" sz="2000" dirty="0"/>
              <a:t>There are numerous mom and pop shops</a:t>
            </a:r>
          </a:p>
          <a:p>
            <a:r>
              <a:rPr lang="en-US" sz="2000" dirty="0"/>
              <a:t>Folks don’t line up like we do, they usually crowd around.</a:t>
            </a:r>
          </a:p>
          <a:p>
            <a:r>
              <a:rPr lang="en-US" sz="2000" dirty="0"/>
              <a:t>Personal space is smaller.</a:t>
            </a:r>
          </a:p>
          <a:p>
            <a:r>
              <a:rPr lang="en-US" sz="2000" dirty="0"/>
              <a:t>People don’t hug unless they are buddies. They shake hands and say “How are you?”  or fold their hands in front ( like when you pray) and they say “Namaste.”</a:t>
            </a:r>
          </a:p>
          <a:p>
            <a:r>
              <a:rPr lang="en-US" sz="2000" dirty="0"/>
              <a:t>You never drink water out of a tap or faucet. Ask for purified water.</a:t>
            </a:r>
          </a:p>
          <a:p>
            <a:r>
              <a:rPr lang="en-US" sz="2000" dirty="0"/>
              <a:t>You are always respectful of adults.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479788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Americans in Local dress at a wedding</a:t>
            </a:r>
          </a:p>
        </p:txBody>
      </p:sp>
      <p:pic>
        <p:nvPicPr>
          <p:cNvPr id="4" name="Content Placeholder 3" descr="C:\Users\apanar\Pictures\coorg\DSCF02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143000"/>
            <a:ext cx="6629400" cy="5569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39968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163"/>
            <a:ext cx="8229600" cy="1143000"/>
          </a:xfrm>
        </p:spPr>
        <p:txBody>
          <a:bodyPr>
            <a:noAutofit/>
          </a:bodyPr>
          <a:lstStyle/>
          <a:p>
            <a:r>
              <a:rPr lang="en-US" sz="2000" dirty="0"/>
              <a:t>You will travel in a vehicle like this locally.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apanar\Downloads\24SeaterExterior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14400"/>
            <a:ext cx="8527382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83173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Students in the bus</a:t>
            </a:r>
            <a:endParaRPr lang="en-US" dirty="0"/>
          </a:p>
        </p:txBody>
      </p:sp>
      <p:pic>
        <p:nvPicPr>
          <p:cNvPr id="5122" name="Picture 2" descr="C:\Users\apanar\Pictures\2012-04-25\DSC0468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49" y="1600200"/>
            <a:ext cx="805490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12068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At a historic BC site on the way to Mysore</a:t>
            </a:r>
          </a:p>
        </p:txBody>
      </p:sp>
      <p:pic>
        <p:nvPicPr>
          <p:cNvPr id="17410" name="Picture 2" descr="C:\Users\apanar\Pictures\2012-04-19\DSC042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973257"/>
            <a:ext cx="7162800" cy="402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77505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The Mysore Palace.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432878"/>
            <a:ext cx="6705600" cy="5058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87739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Riding a palace elephant</a:t>
            </a:r>
          </a:p>
        </p:txBody>
      </p:sp>
      <p:pic>
        <p:nvPicPr>
          <p:cNvPr id="13314" name="Picture 2" descr="C:\Users\apanar\Pictures\2012-04-21palace\DSC043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92701"/>
            <a:ext cx="7010400" cy="5140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26758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ttp://205.188.218.46/gemmaps/world">
            <a:hlinkClick r:id="rId2" tooltip="World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92" y="76200"/>
            <a:ext cx="9048750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20008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Service Learning at </a:t>
            </a:r>
            <a:r>
              <a:rPr lang="en-US" sz="2000" dirty="0" err="1"/>
              <a:t>Odanadi</a:t>
            </a:r>
            <a:r>
              <a:rPr lang="en-US" sz="2000" dirty="0"/>
              <a:t>.</a:t>
            </a:r>
          </a:p>
        </p:txBody>
      </p:sp>
      <p:pic>
        <p:nvPicPr>
          <p:cNvPr id="19458" name="Picture 2" descr="C:\Users\apanar\Pictures\2012-04-20\DSC043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596992"/>
            <a:ext cx="6934200" cy="5142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97714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 err="1"/>
              <a:t>Kautilya</a:t>
            </a:r>
            <a:r>
              <a:rPr lang="en-US" sz="2000" dirty="0"/>
              <a:t> school, The interactive science playground</a:t>
            </a:r>
          </a:p>
        </p:txBody>
      </p:sp>
      <p:pic>
        <p:nvPicPr>
          <p:cNvPr id="4098" name="Picture 2" descr="C:\Users\apanar\Documents\sister city\New folder\Pats photos\ANU_20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600200"/>
            <a:ext cx="7325474" cy="4865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5960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Service learning at a village school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C:\Users\apanar\Pictures\1 sistercity\vinayakanagar govt schoo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66800"/>
            <a:ext cx="7848600" cy="588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65150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Mysore is the home of Yoga.</a:t>
            </a:r>
          </a:p>
        </p:txBody>
      </p:sp>
      <p:pic>
        <p:nvPicPr>
          <p:cNvPr id="11266" name="Picture 2" descr="C:\Users\apanar\Pictures\1 sistercity\India high school\IMG_68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43000"/>
            <a:ext cx="64008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13027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Monkeys!</a:t>
            </a:r>
          </a:p>
        </p:txBody>
      </p:sp>
      <p:pic>
        <p:nvPicPr>
          <p:cNvPr id="1026" name="Picture 2" descr="C:\Users\apanar\Pictures\z india by students\527651_10151834491738858_1205175896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00200"/>
            <a:ext cx="7232073" cy="497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88698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31"/>
            <a:ext cx="8229600" cy="1143000"/>
          </a:xfrm>
        </p:spPr>
        <p:txBody>
          <a:bodyPr>
            <a:normAutofit/>
          </a:bodyPr>
          <a:lstStyle/>
          <a:p>
            <a:r>
              <a:rPr lang="en-US" sz="2000" dirty="0"/>
              <a:t>Henna </a:t>
            </a:r>
          </a:p>
        </p:txBody>
      </p:sp>
      <p:pic>
        <p:nvPicPr>
          <p:cNvPr id="13314" name="Picture 2" descr="C:\Users\apanar\Pictures\2012-04-17 delhiagra\DSC040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653" y="2133600"/>
            <a:ext cx="6877436" cy="3864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34667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Lunch!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4338" name="Picture 2" descr="C:\Users\apanar\Pictures\2012-04-21palace\DSC043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11902"/>
            <a:ext cx="8369189" cy="4702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5004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Infosys campus.</a:t>
            </a:r>
          </a:p>
        </p:txBody>
      </p:sp>
      <p:pic>
        <p:nvPicPr>
          <p:cNvPr id="2054" name="Picture 6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901" y="1000225"/>
            <a:ext cx="7696200" cy="5725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1153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Nature walk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9218" name="Picture 2" descr="C:\Users\apanar\Pictures\1 sistercity\India high school\IMG_70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62196"/>
            <a:ext cx="71120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39682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Travel to Coorg from Mysore.</a:t>
            </a:r>
          </a:p>
        </p:txBody>
      </p:sp>
    </p:spTree>
    <p:extLst>
      <p:ext uri="{BB962C8B-B14F-4D97-AF65-F5344CB8AC3E}">
        <p14:creationId xmlns:p14="http://schemas.microsoft.com/office/powerpoint/2010/main" val="20227079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290" name="Picture 2" descr="India Map - Maps Phot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8153400" cy="6835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029200" y="152400"/>
            <a:ext cx="3048000" cy="584775"/>
          </a:xfrm>
          <a:prstGeom prst="rect">
            <a:avLst/>
          </a:prstGeom>
          <a:solidFill>
            <a:srgbClr val="ACA16C"/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  2017</a:t>
            </a:r>
          </a:p>
        </p:txBody>
      </p:sp>
    </p:spTree>
    <p:extLst>
      <p:ext uri="{BB962C8B-B14F-4D97-AF65-F5344CB8AC3E}">
        <p14:creationId xmlns:p14="http://schemas.microsoft.com/office/powerpoint/2010/main" val="42051807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Visiting an Indian plantation Home in Coorg</a:t>
            </a:r>
          </a:p>
        </p:txBody>
      </p:sp>
      <p:pic>
        <p:nvPicPr>
          <p:cNvPr id="3074" name="Picture 2" descr="C:\Users\apanar\Pictures\1 sistercity\956BBRUD\IMG_69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143000"/>
            <a:ext cx="7416799" cy="556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48065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 descr="C:\Users\apanar\Pictures\1 sistercity\India high school\IMG_70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48740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At the Tea plantations</a:t>
            </a:r>
          </a:p>
        </p:txBody>
      </p:sp>
      <p:pic>
        <p:nvPicPr>
          <p:cNvPr id="3074" name="Picture 2" descr="C:\Users\apanar\Pictures\1 sistercity\India high school\IMG_699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76400"/>
            <a:ext cx="7543800" cy="565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23743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On the Leadership Course above coffee plants</a:t>
            </a:r>
          </a:p>
        </p:txBody>
      </p:sp>
      <p:pic>
        <p:nvPicPr>
          <p:cNvPr id="5122" name="Picture 2" descr="C:\Users\apanar\Pictures\1 sistercity\India high school\IMG_70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95400"/>
            <a:ext cx="70104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67659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apanar\Documents\1 sistercity\brochures\kevion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3" y="0"/>
            <a:ext cx="9132627" cy="6849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22558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Bath Time for the Elephants</a:t>
            </a:r>
          </a:p>
        </p:txBody>
      </p:sp>
      <p:pic>
        <p:nvPicPr>
          <p:cNvPr id="1026" name="Picture 2" descr="C:\Users\apanar\Pictures\1 sistercity\India high school\IMG_69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76400"/>
            <a:ext cx="8331200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28379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THANK YOU !</a:t>
            </a:r>
          </a:p>
        </p:txBody>
      </p:sp>
    </p:spTree>
    <p:extLst>
      <p:ext uri="{BB962C8B-B14F-4D97-AF65-F5344CB8AC3E}">
        <p14:creationId xmlns:p14="http://schemas.microsoft.com/office/powerpoint/2010/main" val="15326679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Goal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 have students have a safe trip filled with fun and learning.</a:t>
            </a:r>
          </a:p>
          <a:p>
            <a:r>
              <a:rPr lang="en-US" dirty="0"/>
              <a:t>Number of students : 15</a:t>
            </a:r>
          </a:p>
          <a:p>
            <a:r>
              <a:rPr lang="en-US" dirty="0"/>
              <a:t>Ratio of Chaperones to students 1:7</a:t>
            </a:r>
          </a:p>
          <a:p>
            <a:r>
              <a:rPr lang="en-US" dirty="0"/>
              <a:t>Cost of program $2900 Cities we will visit: Bangalore, Mysore, Coorg.</a:t>
            </a:r>
          </a:p>
          <a:p>
            <a:r>
              <a:rPr lang="en-US" dirty="0"/>
              <a:t>Time 2 weeks June 4-June 18</a:t>
            </a:r>
          </a:p>
        </p:txBody>
      </p:sp>
    </p:spTree>
    <p:extLst>
      <p:ext uri="{BB962C8B-B14F-4D97-AF65-F5344CB8AC3E}">
        <p14:creationId xmlns:p14="http://schemas.microsoft.com/office/powerpoint/2010/main" val="1596927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Proposed  activities.</a:t>
            </a:r>
          </a:p>
          <a:p>
            <a:r>
              <a:rPr lang="en-US" dirty="0"/>
              <a:t>History: Visits to  BC, 10-1500’s and Modern sites.</a:t>
            </a:r>
          </a:p>
          <a:p>
            <a:r>
              <a:rPr lang="en-US" dirty="0"/>
              <a:t>Science: Visits to schools, </a:t>
            </a:r>
          </a:p>
          <a:p>
            <a:r>
              <a:rPr lang="en-US" dirty="0"/>
              <a:t>factories, plantations and game sanctuary</a:t>
            </a:r>
          </a:p>
          <a:p>
            <a:r>
              <a:rPr lang="en-US" dirty="0"/>
              <a:t>Social: Visit to host families</a:t>
            </a:r>
          </a:p>
          <a:p>
            <a:r>
              <a:rPr lang="en-US" dirty="0"/>
              <a:t>Fun: Go on nature walks, visit a game sanctuary, engage in a leadership rope course.</a:t>
            </a:r>
          </a:p>
        </p:txBody>
      </p:sp>
    </p:spTree>
    <p:extLst>
      <p:ext uri="{BB962C8B-B14F-4D97-AF65-F5344CB8AC3E}">
        <p14:creationId xmlns:p14="http://schemas.microsoft.com/office/powerpoint/2010/main" val="15990422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Tentative 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All dates will be communicated to you.</a:t>
            </a:r>
          </a:p>
          <a:p>
            <a:r>
              <a:rPr lang="en-US" dirty="0"/>
              <a:t>Sign up by Dec 8.</a:t>
            </a:r>
          </a:p>
          <a:p>
            <a:r>
              <a:rPr lang="en-US" dirty="0"/>
              <a:t>Jan 15. Last date to confirm and first payment for ticket. (approx. $1800)</a:t>
            </a:r>
          </a:p>
          <a:p>
            <a:r>
              <a:rPr lang="en-US" dirty="0"/>
              <a:t>Monday March 21</a:t>
            </a:r>
            <a:r>
              <a:rPr lang="en-US" baseline="30000" dirty="0"/>
              <a:t>st</a:t>
            </a:r>
            <a:r>
              <a:rPr lang="en-US" dirty="0"/>
              <a:t>First meeting  (meeting location most likely at the school)</a:t>
            </a:r>
          </a:p>
          <a:p>
            <a:r>
              <a:rPr lang="en-US" dirty="0"/>
              <a:t>Monday April 11</a:t>
            </a:r>
            <a:r>
              <a:rPr lang="en-US" baseline="30000" dirty="0"/>
              <a:t>Th</a:t>
            </a:r>
            <a:r>
              <a:rPr lang="en-US" dirty="0"/>
              <a:t>  Culture of India</a:t>
            </a:r>
          </a:p>
          <a:p>
            <a:r>
              <a:rPr lang="en-US" dirty="0"/>
              <a:t>Monday April 18</a:t>
            </a:r>
            <a:r>
              <a:rPr lang="en-US" baseline="30000" dirty="0"/>
              <a:t>th</a:t>
            </a:r>
            <a:r>
              <a:rPr lang="en-US" dirty="0"/>
              <a:t> History of India</a:t>
            </a:r>
          </a:p>
          <a:p>
            <a:r>
              <a:rPr lang="en-US" dirty="0"/>
              <a:t>Monday May  9</a:t>
            </a:r>
            <a:r>
              <a:rPr lang="en-US" baseline="30000" dirty="0"/>
              <a:t>th</a:t>
            </a:r>
            <a:r>
              <a:rPr lang="en-US" dirty="0"/>
              <a:t> Trip details and Parent meeting.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13466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Health Must Do’s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76401"/>
            <a:ext cx="8153400" cy="3810000"/>
          </a:xfrm>
        </p:spPr>
        <p:txBody>
          <a:bodyPr>
            <a:normAutofit fontScale="70000" lnSpcReduction="20000"/>
          </a:bodyPr>
          <a:lstStyle/>
          <a:p>
            <a:endParaRPr lang="en-US" dirty="0"/>
          </a:p>
          <a:p>
            <a:r>
              <a:rPr lang="en-US" dirty="0"/>
              <a:t>Pre –departure </a:t>
            </a:r>
          </a:p>
          <a:p>
            <a:r>
              <a:rPr lang="en-US" dirty="0"/>
              <a:t>Visit your doctor check on shots and immunizations.</a:t>
            </a:r>
          </a:p>
          <a:p>
            <a:endParaRPr lang="en-US" dirty="0"/>
          </a:p>
          <a:p>
            <a:r>
              <a:rPr lang="en-US" dirty="0"/>
              <a:t>In India</a:t>
            </a:r>
          </a:p>
          <a:p>
            <a:r>
              <a:rPr lang="en-US" dirty="0"/>
              <a:t>Bottled water will be provided to you</a:t>
            </a:r>
          </a:p>
          <a:p>
            <a:r>
              <a:rPr lang="en-US" dirty="0"/>
              <a:t>Bottled water at all times even to brush your teeth.</a:t>
            </a:r>
          </a:p>
          <a:p>
            <a:r>
              <a:rPr lang="en-US" dirty="0"/>
              <a:t>Avoid  ice, cold drinks/cold food/exposed raw fruit and vegetables (no salads)</a:t>
            </a:r>
          </a:p>
          <a:p>
            <a:r>
              <a:rPr lang="en-US" dirty="0"/>
              <a:t>Your stomach and system takes a little time getting used to different water.</a:t>
            </a:r>
          </a:p>
        </p:txBody>
      </p:sp>
    </p:spTree>
    <p:extLst>
      <p:ext uri="{BB962C8B-B14F-4D97-AF65-F5344CB8AC3E}">
        <p14:creationId xmlns:p14="http://schemas.microsoft.com/office/powerpoint/2010/main" val="36699643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Sleep well.</a:t>
            </a:r>
          </a:p>
          <a:p>
            <a:r>
              <a:rPr lang="en-US" dirty="0"/>
              <a:t>Carry Mosquito repellent so you can spray your clothes and exposed body parts.</a:t>
            </a:r>
          </a:p>
          <a:p>
            <a:r>
              <a:rPr lang="en-US" dirty="0"/>
              <a:t>Drink plenty of water if you are taking any medications</a:t>
            </a:r>
          </a:p>
          <a:p>
            <a:r>
              <a:rPr lang="en-US" dirty="0"/>
              <a:t>Inform us of any allergies or medical conditions.</a:t>
            </a:r>
          </a:p>
        </p:txBody>
      </p:sp>
    </p:spTree>
    <p:extLst>
      <p:ext uri="{BB962C8B-B14F-4D97-AF65-F5344CB8AC3E}">
        <p14:creationId xmlns:p14="http://schemas.microsoft.com/office/powerpoint/2010/main" val="3653469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Pre-departure. Let your bank know you are travelling. You can use credit cards and ATMs.</a:t>
            </a:r>
          </a:p>
          <a:p>
            <a:r>
              <a:rPr lang="en-US" dirty="0"/>
              <a:t>In India. Money: Exchange money at the airport, Banks or exchange offices only. Do not give your money to newly made friends and acquaintances.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95959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1465</TotalTime>
  <Words>674</Words>
  <Application>Microsoft Office PowerPoint</Application>
  <PresentationFormat>On-screen Show (4:3)</PresentationFormat>
  <Paragraphs>89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9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Our Goal</vt:lpstr>
      <vt:lpstr>PowerPoint Presentation</vt:lpstr>
      <vt:lpstr>Tentative Agenda</vt:lpstr>
      <vt:lpstr>Health Must Do’s </vt:lpstr>
      <vt:lpstr>PowerPoint Presentation</vt:lpstr>
      <vt:lpstr>PowerPoint Presentation</vt:lpstr>
      <vt:lpstr>Safety</vt:lpstr>
      <vt:lpstr>PowerPoint Presentation</vt:lpstr>
      <vt:lpstr>PowerPoint Presentation</vt:lpstr>
      <vt:lpstr>PowerPoint Presentation</vt:lpstr>
      <vt:lpstr>Americans in Local dress at a wedding</vt:lpstr>
      <vt:lpstr>You will travel in a vehicle like this locally.</vt:lpstr>
      <vt:lpstr>Students in the bus</vt:lpstr>
      <vt:lpstr>At a historic BC site on the way to Mysore</vt:lpstr>
      <vt:lpstr>The Mysore Palace.</vt:lpstr>
      <vt:lpstr>Riding a palace elephant</vt:lpstr>
      <vt:lpstr>Service Learning at Odanadi.</vt:lpstr>
      <vt:lpstr>Kautilya school, The interactive science playground</vt:lpstr>
      <vt:lpstr>Service learning at a village school</vt:lpstr>
      <vt:lpstr>Mysore is the home of Yoga.</vt:lpstr>
      <vt:lpstr>Monkeys!</vt:lpstr>
      <vt:lpstr>Henna </vt:lpstr>
      <vt:lpstr>Lunch!</vt:lpstr>
      <vt:lpstr>Infosys campus.</vt:lpstr>
      <vt:lpstr>Nature walk</vt:lpstr>
      <vt:lpstr>PowerPoint Presentation</vt:lpstr>
      <vt:lpstr>Visiting an Indian plantation Home in Coorg</vt:lpstr>
      <vt:lpstr>PowerPoint Presentation</vt:lpstr>
      <vt:lpstr>At the Tea plantations</vt:lpstr>
      <vt:lpstr>On the Leadership Course above coffee plants</vt:lpstr>
      <vt:lpstr>PowerPoint Presentation</vt:lpstr>
      <vt:lpstr>Bath Time for the Elephants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Ratee Apana</dc:creator>
  <cp:lastModifiedBy>Ratee Apana</cp:lastModifiedBy>
  <cp:revision>62</cp:revision>
  <cp:lastPrinted>2017-02-27T17:23:14Z</cp:lastPrinted>
  <dcterms:created xsi:type="dcterms:W3CDTF">2014-01-13T14:57:44Z</dcterms:created>
  <dcterms:modified xsi:type="dcterms:W3CDTF">2019-11-07T00:05:26Z</dcterms:modified>
</cp:coreProperties>
</file>